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8"/>
  </p:normalViewPr>
  <p:slideViewPr>
    <p:cSldViewPr snapToGrid="0">
      <p:cViewPr>
        <p:scale>
          <a:sx n="79" d="100"/>
          <a:sy n="79" d="100"/>
        </p:scale>
        <p:origin x="2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5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6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9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7BD172-9E11-4D4B-98C3-AF704FD6C86D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8616A-FA15-5C45-BFC8-E9D659C62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5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240CEB-1D90-76E0-33A7-09E9D6E4CFA2}"/>
              </a:ext>
            </a:extLst>
          </p:cNvPr>
          <p:cNvSpPr/>
          <p:nvPr/>
        </p:nvSpPr>
        <p:spPr>
          <a:xfrm>
            <a:off x="390698" y="228600"/>
            <a:ext cx="7169431" cy="9605075"/>
          </a:xfrm>
          <a:prstGeom prst="rect">
            <a:avLst/>
          </a:prstGeom>
          <a:noFill/>
          <a:ln w="9525">
            <a:solidFill>
              <a:srgbClr val="00A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9EA09-E9AB-F074-15C0-B46A70F02588}"/>
              </a:ext>
            </a:extLst>
          </p:cNvPr>
          <p:cNvSpPr/>
          <p:nvPr/>
        </p:nvSpPr>
        <p:spPr>
          <a:xfrm>
            <a:off x="448888" y="288390"/>
            <a:ext cx="7044544" cy="9486899"/>
          </a:xfrm>
          <a:prstGeom prst="rect">
            <a:avLst/>
          </a:prstGeom>
          <a:noFill/>
          <a:ln w="28575">
            <a:solidFill>
              <a:srgbClr val="00A4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53955-845E-153C-0BB1-44FA146B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0A46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7" y="283111"/>
            <a:ext cx="1946419" cy="200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5CB7A7-E0E5-97C7-484C-2B8D1F64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A46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58920" y="115347"/>
            <a:ext cx="2162477" cy="250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3C49AD-6BB9-3D54-029D-139B4E0B43C0}"/>
              </a:ext>
            </a:extLst>
          </p:cNvPr>
          <p:cNvCxnSpPr>
            <a:cxnSpLocks/>
          </p:cNvCxnSpPr>
          <p:nvPr/>
        </p:nvCxnSpPr>
        <p:spPr>
          <a:xfrm flipH="1">
            <a:off x="2665657" y="883483"/>
            <a:ext cx="2413041" cy="0"/>
          </a:xfrm>
          <a:prstGeom prst="line">
            <a:avLst/>
          </a:prstGeom>
          <a:ln w="19050">
            <a:solidFill>
              <a:srgbClr val="00A4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BF620A-1298-2564-8B3B-EE45C91041B4}"/>
              </a:ext>
            </a:extLst>
          </p:cNvPr>
          <p:cNvSpPr/>
          <p:nvPr/>
        </p:nvSpPr>
        <p:spPr>
          <a:xfrm>
            <a:off x="3275676" y="626309"/>
            <a:ext cx="1209256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A46D"/>
                </a:solidFill>
                <a:latin typeface="Ephesis" pitchFamily="2" charset="77"/>
              </a:rPr>
              <a:t>S  + G</a:t>
            </a:r>
          </a:p>
        </p:txBody>
      </p:sp>
    </p:spTree>
    <p:extLst>
      <p:ext uri="{BB962C8B-B14F-4D97-AF65-F5344CB8AC3E}">
        <p14:creationId xmlns:p14="http://schemas.microsoft.com/office/powerpoint/2010/main" val="236648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3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Ephesis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4</cp:revision>
  <cp:lastPrinted>2025-06-20T16:13:31Z</cp:lastPrinted>
  <dcterms:created xsi:type="dcterms:W3CDTF">2025-06-20T15:57:39Z</dcterms:created>
  <dcterms:modified xsi:type="dcterms:W3CDTF">2025-06-21T02:21:54Z</dcterms:modified>
</cp:coreProperties>
</file>